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88" autoAdjust="0"/>
    <p:restoredTop sz="94654" autoAdjust="0"/>
  </p:normalViewPr>
  <p:slideViewPr>
    <p:cSldViewPr snapToGrid="0">
      <p:cViewPr varScale="1">
        <p:scale>
          <a:sx n="80" d="100"/>
          <a:sy n="80" d="100"/>
        </p:scale>
        <p:origin x="15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1632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2930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4523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4296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995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288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5045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9473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0522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3865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7818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87139-4369-49E3-827C-71F20447AB0E}" type="datetimeFigureOut">
              <a:rPr lang="pt-BR" smtClean="0"/>
              <a:t>19/10/2020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0F353-E25D-4420-81CA-4A694D1CE8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373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75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2" cy="6858000"/>
          </a:xfrm>
        </p:spPr>
      </p:pic>
    </p:spTree>
    <p:extLst>
      <p:ext uri="{BB962C8B-B14F-4D97-AF65-F5344CB8AC3E}">
        <p14:creationId xmlns:p14="http://schemas.microsoft.com/office/powerpoint/2010/main" val="13563441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5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0021" cy="6858000"/>
          </a:xfr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884" y="268983"/>
            <a:ext cx="7347284" cy="631764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673" y="94635"/>
            <a:ext cx="6745706" cy="666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882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993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720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284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64" y="0"/>
            <a:ext cx="12196464" cy="6858000"/>
          </a:xfrm>
        </p:spPr>
      </p:pic>
    </p:spTree>
    <p:extLst>
      <p:ext uri="{BB962C8B-B14F-4D97-AF65-F5344CB8AC3E}">
        <p14:creationId xmlns:p14="http://schemas.microsoft.com/office/powerpoint/2010/main" val="398336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511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 Robótica</dc:title>
  <dc:creator>JOAO VITOR DA SILVA MONTEIRO</dc:creator>
  <cp:lastModifiedBy>JOAO VITOR DA SILVA MONTEIRO</cp:lastModifiedBy>
  <cp:revision>13</cp:revision>
  <dcterms:created xsi:type="dcterms:W3CDTF">2020-10-14T00:55:43Z</dcterms:created>
  <dcterms:modified xsi:type="dcterms:W3CDTF">2020-10-19T22:02:32Z</dcterms:modified>
</cp:coreProperties>
</file>

<file path=docProps/thumbnail.jpeg>
</file>